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82" y="12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22F66-727D-4150-ADA5-49CF3A0F6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352" y="1122363"/>
            <a:ext cx="10072922" cy="1978346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9A1FE-C39F-4D7C-B93D-F8C203A1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352" y="3509963"/>
            <a:ext cx="10072922" cy="1747837"/>
          </a:xfrm>
        </p:spPr>
        <p:txBody>
          <a:bodyPr>
            <a:normAutofit/>
          </a:bodyPr>
          <a:lstStyle>
            <a:lvl1pPr marL="0" indent="0" algn="l">
              <a:buNone/>
              <a:defRPr sz="2000" i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08AAC-7D41-4304-8D59-EF34B23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524C6359-9BB8-4148-8114-537E698DA205}" type="datetime1">
              <a:rPr lang="en-US" smtClean="0"/>
              <a:t>9/7/2023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078-DE22-4F23-8B48-21FB1415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352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C1F5-608B-4335-9F2A-17F63D5F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1B01909-73B8-4486-A749-C643B1D7E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5E279D86-4533-45F1-B0AA-D237399A5ED5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764FD722-CB31-4326-ADD8-CBA52FD1FF5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24E4BCEC-8B0A-444E-8509-1B3BB0449E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9DB36622-1DC7-4B17-8984-588BA8999FF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51B97AF0-1974-42B9-B5FC-A332C52E827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5A298AD-BE5D-4BE1-8CDF-DBFB42D63FE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48822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F2C5-A3FC-44EF-BA15-CEC83C83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040D3-67DB-455C-AD79-49E185DB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2B07A-258E-42DD-9A68-2C76F7D5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9BD0-10DB-43E7-8F22-40B3D51B8FC3}" type="datetime1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E9BC-3BB8-40CD-9294-59A2E59E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3979D-5589-4770-9D29-046F2B50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12EF7969-DB38-4989-A65C-9D190A245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33456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2145BE25-C437-45FE-A3D3-BBAAF108CC9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4A9D0FA0-682C-4076-B779-D865AEEFC66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B60163C-1A2D-4F00-BC61-8A3C11E2D2BE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3FF8D873-9CF9-4A0A-A7B8-875C0B8233D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2B645470-F624-4417-A8A4-FC242E43C9DB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ECC7EFEF-6B2A-4210-9275-0077ACF2827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46204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693CD-CB65-4F37-A6DA-F300B93C1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974374" y="787067"/>
            <a:ext cx="2628900" cy="53898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8D117-7AE6-4831-9867-5145F64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25719" y="787067"/>
            <a:ext cx="7039402" cy="53898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88CF8-397F-485E-8081-AFA4DAD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C79C-F566-427A-93F6-434A4E613134}" type="datetime1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E4773-4660-4F21-83CF-1A449395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59537-EB47-40FA-893E-785D6FE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88F505F-2957-41FC-9AAA-962853A67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5400000">
            <a:off x="7283627" y="125032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091A36EB-8545-4EFE-B619-165D36D644D1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8D075D29-6706-486B-A55A-13866882BA88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FAE751A-10F0-48F2-BBC3-D2FE499B34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52289CAF-683C-4BCC-8AA5-95A3BF799B0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BC8403A-C46F-4DA1-A015-00A80215F289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A797D957-3A2C-42DF-B73E-CBB47BE036B7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70218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B4A7-C566-48F4-B4B8-3A5E7B6C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93F5-BC8B-452C-ACE2-C7E01D1B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49B3-A57D-46C5-8462-0C52509F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/>
          <a:p>
            <a:fld id="{9376191F-481E-48E9-BB9A-369A67A7362D}" type="datetime1">
              <a:rPr lang="en-US" smtClean="0"/>
              <a:t>9/7/2023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C810-EAF4-4D86-84DD-2E574122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E738-8574-490B-974B-9AD3B2AA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AC552FEA-472E-4E74-B31D-531852C19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059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41DF3078-C636-4776-A616-D5BF3BC280C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0D1A27FA-1310-4BC3-A071-1566746B2FB1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99ACB9EB-84FE-4B33-9EF9-4EC7DAC25DD5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826E5EFB-0EF9-4DB8-99CB-5DD72009DB2C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86238E12-0689-4123-8B2E-E1CCFCC4C88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8538CF67-A00E-4955-A447-001BE02E771A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27631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764E-4B3D-4B6A-A210-B50E4F60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10072922" cy="2313641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0AEC2-B6E6-4C09-A16F-5E2A1C9A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3509963"/>
            <a:ext cx="10072922" cy="25796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7CAB-B545-4E42-BB5A-F1DAA93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77DE-DD04-48CC-9C18-7BE9FF2DEB6B}" type="datetime1">
              <a:rPr lang="en-US" smtClean="0"/>
              <a:t>9/7/2023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720B-7E58-43F4-9659-ADB2403A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5F53F-2FA5-4B5C-A151-F07BBC0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37B4CDD2-E09A-418A-9131-FBDEE440A1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8852E5FB-B268-4CCA-8E55-803038F7A00D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A1C9CBB3-97C0-4A35-9088-C69233F5CEE7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1610871-AEE9-46EB-9D27-BA1D9D688124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27478059-2A11-484D-A2D7-199F74778E50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0EC0886-DDB9-47F1-9414-C121C1D3F954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66A10427-DF20-4284-B215-EABA4D366E20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4705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73D3-0F03-4BF4-831F-34E80BAC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09409-59F2-486F-A6D0-FAEE8FFF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5717" y="2521885"/>
            <a:ext cx="4645152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87241-B390-47A6-8070-C3D4652F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2136" y="2521885"/>
            <a:ext cx="4611138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0B360-2ACA-4B93-9439-591B6D3F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55ED-7101-4D18-A8AE-3B5E4CB87EA5}" type="datetime1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73E2-CF78-404C-A86F-E70A284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8F42A-11E1-42A0-8ECF-A5BBA3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0CB61A83-9419-49FC-8074-2AB3D34FA8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963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BCD12E57-97FB-48D8-81CC-7C37E8947CB4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E487641C-E83B-4134-88C9-1D23D5FA1836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B99AB7A6-A88C-44E1-A9DE-4126B957F88A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FF0D518-1D17-44C7-BF73-7C980481DB5B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A7A3E12-61E8-41A0-A459-15BF375FA945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9E5E4A56-9100-4D60-8A34-0FE116F41FF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53003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CA31-EE14-41DD-9914-DA713822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7"/>
            <a:ext cx="100729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2AB6-1657-4AE2-8607-2C77A25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521884"/>
            <a:ext cx="4845387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A6DC0-D4D5-4164-A3FD-6BB5CBB2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0352" y="3366390"/>
            <a:ext cx="4845387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B35F8-95F3-43D1-8917-5836BAA90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34025" y="2521884"/>
            <a:ext cx="4869249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639E7-F4A3-4ADE-B290-0A4F9761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34025" y="3366390"/>
            <a:ext cx="4869249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F296B-429F-4DFC-ABC3-0A078EA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F23D-51F6-4C94-8CD5-B9ABBF67EE23}" type="datetime1">
              <a:rPr lang="en-US" smtClean="0"/>
              <a:t>9/7/2023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103B9-D521-4910-AC15-F12F25CB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3A6D9-123D-492C-B5CE-294EF2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83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2A22-4B4D-4F58-9783-A0469DA4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8" y="787068"/>
            <a:ext cx="1007755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EE610-5457-4E8C-B568-B8D56077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702F-6367-4FD1-89A8-3744BE6BA9A2}" type="datetime1">
              <a:rPr lang="en-US" smtClean="0"/>
              <a:t>9/7/2023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57BB-288A-4A30-A4EC-FF0537BC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4C89-B968-4A85-A035-E2997A5F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aphic 78">
            <a:extLst>
              <a:ext uri="{FF2B5EF4-FFF2-40B4-BE49-F238E27FC236}">
                <a16:creationId xmlns:a16="http://schemas.microsoft.com/office/drawing/2014/main" id="{AC45ECC6-E29C-40EF-A7C9-5A17DAFD42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5233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7" name="Graphic 78">
              <a:extLst>
                <a:ext uri="{FF2B5EF4-FFF2-40B4-BE49-F238E27FC236}">
                  <a16:creationId xmlns:a16="http://schemas.microsoft.com/office/drawing/2014/main" id="{8DA0D497-8E8F-426A-8172-894BE03F70F6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aphic 78">
              <a:extLst>
                <a:ext uri="{FF2B5EF4-FFF2-40B4-BE49-F238E27FC236}">
                  <a16:creationId xmlns:a16="http://schemas.microsoft.com/office/drawing/2014/main" id="{8C0459EF-3B70-4083-8845-3A9AF847E805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9" name="Graphic 78">
                <a:extLst>
                  <a:ext uri="{FF2B5EF4-FFF2-40B4-BE49-F238E27FC236}">
                    <a16:creationId xmlns:a16="http://schemas.microsoft.com/office/drawing/2014/main" id="{53BF2B58-70F8-4288-85AB-CBDA723CDFCC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569E551-A5A0-4A8F-B999-3A6D104814A2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0FB69EB5-D9AC-46E7-934E-32999C39B2E6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6EABC49A-B4ED-44E4-ADB7-E432734A7C9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92330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99BD-4B4F-4460-B452-0E8146ACCF8F}" type="datetime1">
              <a:rPr lang="en-US" smtClean="0"/>
              <a:t>9/7/2023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29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C90-C2CA-44DD-8EF8-20BDD672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4315386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15FB-D5F4-4CAD-AE70-3644E81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420086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74DA3-3BAC-4045-825F-B3C27B89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4315386" cy="24399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A0D65-0423-4E45-947A-E08C8569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D34C-1867-42A9-AC54-D15ADD8A65E7}" type="datetime1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6FBD0-E49F-4DE6-9264-CEDB9B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B246-A768-4B2D-96C6-9F417852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839DB371-B90D-44CB-A4AF-C7BDBFD0A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0C845011-2FC2-40F7-B0C6-49CBBA72B9C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2BC78B8-5139-436F-AD47-3CC03903FDD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F9DC17BA-1278-45C9-B1BF-B9F1518E1F29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9637B9F-CC26-4669-81F0-A942B4F72D61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2BB8F115-0030-47B4-BAF4-C15D1EA27B11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662F9949-4F1A-4708-824B-E876E9BEDA1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88770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B0C8-915E-4BF2-976E-B8D7EDC5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3932237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714E6-8E50-4B50-A2E0-F9D20155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4200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67A6C-5CA5-4EF0-B1C4-ED85FF2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3932237" cy="24399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76474-31D4-4567-B4EC-B6AF2448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33E9-A654-4C17-8C3C-DDCAC83D6EBF}" type="datetime1">
              <a:rPr lang="en-US" smtClean="0"/>
              <a:t>9/7/2023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2DE0-33F5-4372-8EB5-F5746D3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C2EF-849D-4B2C-8ED6-D265536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7627CBC2-9DC2-4EE8-A2D5-849E30F22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9FB4AEFC-63AB-4831-8EC1-E8145604D8D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11E1337-D5DA-408D-91F3-A6A35FCDD0B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1E473FA4-FD80-4D04-AAC5-63B9A4D80778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FCB457B9-48DE-4921-8C3F-996598075B1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53C9DB95-9A61-4553-8D82-D2BE26FCBC6E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0EAE371F-24C9-4738-834F-FAF5A5C9ACE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4710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35959F4-53DA-47FF-BC24-1E5B75C69876}"/>
              </a:ext>
            </a:extLst>
          </p:cNvPr>
          <p:cNvSpPr/>
          <p:nvPr/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7CF83E8-F6F0-41E3-B580-7412A04DDFB5}"/>
              </a:ext>
            </a:extLst>
          </p:cNvPr>
          <p:cNvGrpSpPr/>
          <p:nvPr/>
        </p:nvGrpSpPr>
        <p:grpSpPr>
          <a:xfrm>
            <a:off x="10776050" y="5204030"/>
            <a:ext cx="886141" cy="802497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</a:extLst>
            </p:cNvPr>
            <p:cNvSpPr/>
            <p:nvPr/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</a:extLst>
            </p:cNvPr>
            <p:cNvSpPr/>
            <p:nvPr/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</a:extLst>
            </p:cNvPr>
            <p:cNvSpPr/>
            <p:nvPr/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4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</a:extLst>
            </p:cNvPr>
            <p:cNvSpPr/>
            <p:nvPr/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</a:extLst>
            </p:cNvPr>
            <p:cNvSpPr/>
            <p:nvPr/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</a:extLst>
            </p:cNvPr>
            <p:cNvSpPr/>
            <p:nvPr/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</a:extLst>
            </p:cNvPr>
            <p:cNvSpPr/>
            <p:nvPr/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9226104-0061-4319-8237-9C001BF85D49}"/>
              </a:ext>
            </a:extLst>
          </p:cNvPr>
          <p:cNvSpPr/>
          <p:nvPr/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8318D-FE3E-41D7-9A8C-2065A2C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8"/>
            <a:ext cx="10077557" cy="1325563"/>
          </a:xfrm>
          <a:prstGeom prst="rect">
            <a:avLst/>
          </a:prstGeom>
        </p:spPr>
        <p:txBody>
          <a:bodyPr lIns="109728" tIns="109728" rIns="109728" bIns="91440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06718-79E7-4159-A003-F86FE7B3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717" y="2521885"/>
            <a:ext cx="10077557" cy="3549045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F99FF-FFE2-431D-A0C8-A46C21712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5718" y="136525"/>
            <a:ext cx="27432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900" cap="none" spc="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769D389-4C4C-4FD7-9E6B-9F44477F0EB8}" type="datetime1">
              <a:rPr lang="en-US" smtClean="0"/>
              <a:t>9/7/2023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547E-668D-4191-847C-7424F7549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5718" y="6356350"/>
            <a:ext cx="3450659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900" cap="none" spc="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6E6E-8527-4F63-A0C7-84CD44A2B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5367" y="6356350"/>
            <a:ext cx="529809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ctr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05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hf sldNum="0" hdr="0" ftr="0" dt="0"/>
  <p:txStyles>
    <p:titleStyle>
      <a:lvl1pPr algn="l" defTabSz="914400" rtl="0" eaLnBrk="1" latinLnBrk="0" hangingPunct="1">
        <a:lnSpc>
          <a:spcPct val="117000"/>
        </a:lnSpc>
        <a:spcBef>
          <a:spcPct val="0"/>
        </a:spcBef>
        <a:buNone/>
        <a:defRPr sz="3600" i="0" kern="1200" spc="1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7000"/>
        </a:lnSpc>
        <a:spcBef>
          <a:spcPts val="1000"/>
        </a:spcBef>
        <a:buFont typeface="Arial" panose="020B0604020202020204" pitchFamily="34" charset="0"/>
        <a:buNone/>
        <a:defRPr sz="2000" kern="1200" spc="90">
          <a:solidFill>
            <a:schemeClr val="tx1"/>
          </a:solidFill>
          <a:latin typeface="+mn-lt"/>
          <a:ea typeface="+mn-ea"/>
          <a:cs typeface="+mn-cs"/>
        </a:defRPr>
      </a:lvl1pPr>
      <a:lvl2pPr marL="0" indent="-228600" algn="l" defTabSz="914400" rtl="0" eaLnBrk="1" latinLnBrk="0" hangingPunct="1">
        <a:lnSpc>
          <a:spcPct val="117000"/>
        </a:lnSpc>
        <a:spcBef>
          <a:spcPts val="500"/>
        </a:spcBef>
        <a:buFont typeface="Arial" panose="020B0604020202020204" pitchFamily="34" charset="0"/>
        <a:buChar char="•"/>
        <a:defRPr sz="1800" kern="1200" spc="9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7000"/>
        </a:lnSpc>
        <a:spcBef>
          <a:spcPts val="500"/>
        </a:spcBef>
        <a:buFont typeface="Arial" panose="020B0604020202020204" pitchFamily="34" charset="0"/>
        <a:buNone/>
        <a:defRPr sz="1600" kern="1200" spc="9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228600" algn="l" defTabSz="914400" rtl="0" eaLnBrk="1" latinLnBrk="0" hangingPunct="1">
        <a:lnSpc>
          <a:spcPct val="117000"/>
        </a:lnSpc>
        <a:spcBef>
          <a:spcPts val="500"/>
        </a:spcBef>
        <a:buFont typeface="Arial" panose="020B0604020202020204" pitchFamily="34" charset="0"/>
        <a:buChar char="•"/>
        <a:defRPr sz="1400" kern="1200" spc="9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7000"/>
        </a:lnSpc>
        <a:spcBef>
          <a:spcPts val="500"/>
        </a:spcBef>
        <a:buFont typeface="Arial" panose="020B0604020202020204" pitchFamily="34" charset="0"/>
        <a:buNone/>
        <a:defRPr sz="1400" kern="1200" spc="9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14">
            <a:extLst>
              <a:ext uri="{FF2B5EF4-FFF2-40B4-BE49-F238E27FC236}">
                <a16:creationId xmlns:a16="http://schemas.microsoft.com/office/drawing/2014/main" id="{435959F4-53DA-47FF-BC24-1E5B75C69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7CF83E8-F6F0-41E3-B580-7412A04DD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76050" y="5204025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1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59226104-0061-4319-8237-9C001BF85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A5D0B0D3-D735-4619-AA45-B57B791E1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5" name="図 4" descr="海が見える&#10;&#10;中程度の精度で自動的に生成された説明">
            <a:extLst>
              <a:ext uri="{FF2B5EF4-FFF2-40B4-BE49-F238E27FC236}">
                <a16:creationId xmlns:a16="http://schemas.microsoft.com/office/drawing/2014/main" id="{CC53A068-25C3-0BB2-4AFC-BEB396FFD9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9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A249CFB-5731-70D7-24F1-C0F07D840F25}"/>
              </a:ext>
            </a:extLst>
          </p:cNvPr>
          <p:cNvSpPr txBox="1"/>
          <p:nvPr/>
        </p:nvSpPr>
        <p:spPr>
          <a:xfrm>
            <a:off x="2527508" y="4512764"/>
            <a:ext cx="8494633" cy="1200329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r>
              <a:rPr kumimoji="1" lang="ja-JP" altLang="en-US" sz="7200" dirty="0">
                <a:solidFill>
                  <a:srgbClr val="FFC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人気のアニメ・・・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1E8923E-59D8-AF85-549D-07B2ED1484C4}"/>
              </a:ext>
            </a:extLst>
          </p:cNvPr>
          <p:cNvSpPr txBox="1"/>
          <p:nvPr/>
        </p:nvSpPr>
        <p:spPr>
          <a:xfrm>
            <a:off x="3629025" y="1495425"/>
            <a:ext cx="3877985" cy="1200329"/>
          </a:xfrm>
          <a:prstGeom prst="rect">
            <a:avLst/>
          </a:prstGeom>
          <a:noFill/>
        </p:spPr>
        <p:txBody>
          <a:bodyPr wrap="none" rtlCol="0">
            <a:prstTxWarp prst="textTriangle">
              <a:avLst/>
            </a:prstTxWarp>
            <a:spAutoFit/>
          </a:bodyPr>
          <a:lstStyle/>
          <a:p>
            <a:r>
              <a:rPr kumimoji="1" lang="ja-JP" altLang="en-US" sz="7200" b="1" dirty="0">
                <a:ln w="22225">
                  <a:solidFill>
                    <a:srgbClr val="0070C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発声練習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09E22C6-29B2-4086-975A-6F86044CFF70}"/>
              </a:ext>
            </a:extLst>
          </p:cNvPr>
          <p:cNvSpPr txBox="1"/>
          <p:nvPr/>
        </p:nvSpPr>
        <p:spPr>
          <a:xfrm>
            <a:off x="5044142" y="2828835"/>
            <a:ext cx="523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200" dirty="0">
                <a:solidFill>
                  <a:srgbClr val="00206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&amp;</a:t>
            </a:r>
            <a:endParaRPr kumimoji="1" lang="ja-JP" altLang="en-US" sz="7200" dirty="0">
              <a:solidFill>
                <a:srgbClr val="00206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11" name="図 10" descr="アイコン">
            <a:extLst>
              <a:ext uri="{FF2B5EF4-FFF2-40B4-BE49-F238E27FC236}">
                <a16:creationId xmlns:a16="http://schemas.microsoft.com/office/drawing/2014/main" id="{B5E0A2A3-2D73-5D87-C19D-77AD2C3FB0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2668" y="762037"/>
            <a:ext cx="2263561" cy="2375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30980"/>
      </p:ext>
    </p:extLst>
  </p:cSld>
  <p:clrMapOvr>
    <a:masterClrMapping/>
  </p:clrMapOvr>
</p:sld>
</file>

<file path=ppt/theme/theme1.xml><?xml version="1.0" encoding="utf-8"?>
<a:theme xmlns:a="http://schemas.openxmlformats.org/drawingml/2006/main" name="RocaVTI">
  <a:themeElements>
    <a:clrScheme name="Custom 101">
      <a:dk1>
        <a:sysClr val="windowText" lastClr="000000"/>
      </a:dk1>
      <a:lt1>
        <a:sysClr val="window" lastClr="FFFFFF"/>
      </a:lt1>
      <a:dk2>
        <a:srgbClr val="463443"/>
      </a:dk2>
      <a:lt2>
        <a:srgbClr val="F3F0E9"/>
      </a:lt2>
      <a:accent1>
        <a:srgbClr val="D45E5E"/>
      </a:accent1>
      <a:accent2>
        <a:srgbClr val="D49D8C"/>
      </a:accent2>
      <a:accent3>
        <a:srgbClr val="BF873A"/>
      </a:accent3>
      <a:accent4>
        <a:srgbClr val="C05050"/>
      </a:accent4>
      <a:accent5>
        <a:srgbClr val="A89F68"/>
      </a:accent5>
      <a:accent6>
        <a:srgbClr val="8F6B8A"/>
      </a:accent6>
      <a:hlink>
        <a:srgbClr val="D75681"/>
      </a:hlink>
      <a:folHlink>
        <a:srgbClr val="6C9D92"/>
      </a:folHlink>
    </a:clrScheme>
    <a:fontScheme name="Custom 36">
      <a:majorFont>
        <a:latin typeface="Yu Mincho Demibold"/>
        <a:ea typeface=""/>
        <a:cs typeface=""/>
      </a:majorFont>
      <a:minorFont>
        <a:latin typeface="Yu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ocaVTI" id="{D79FE1D1-0489-4A69-8531-D0B8CDC31CBE}" vid="{CEBA7FE6-C04B-474E-964F-B022887AD1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HG創英角ﾎﾟｯﾌﾟ体</vt:lpstr>
      <vt:lpstr>Yu Gothic</vt:lpstr>
      <vt:lpstr>Yu Mincho Demibold</vt:lpstr>
      <vt:lpstr>Arial</vt:lpstr>
      <vt:lpstr>Avenir Next LT Pro Light</vt:lpstr>
      <vt:lpstr>RocaVTI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上尾 チャオ</dc:creator>
  <cp:lastModifiedBy>上尾 チャオ</cp:lastModifiedBy>
  <cp:revision>1</cp:revision>
  <dcterms:created xsi:type="dcterms:W3CDTF">2023-09-07T02:38:48Z</dcterms:created>
  <dcterms:modified xsi:type="dcterms:W3CDTF">2023-09-07T02:49:53Z</dcterms:modified>
</cp:coreProperties>
</file>